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Quattrocen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36">
          <p15:clr>
            <a:srgbClr val="A4A3A4"/>
          </p15:clr>
        </p15:guide>
        <p15:guide id="2" pos="312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hGkwT4cnxFjI3lkb27PvdQ2Bv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36" orient="horz"/>
        <p:guide pos="3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attrocentoSans-bold.fntdata"/><Relationship Id="rId23" Type="http://schemas.openxmlformats.org/officeDocument/2006/relationships/font" Target="fonts/Quattrocento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Italic.fntdata"/><Relationship Id="rId25" Type="http://schemas.openxmlformats.org/officeDocument/2006/relationships/font" Target="fonts/Quattrocento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bg>
      <p:bgPr>
        <a:solidFill>
          <a:schemeClr val="accent6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/>
          <p:nvPr>
            <p:ph type="title"/>
          </p:nvPr>
        </p:nvSpPr>
        <p:spPr>
          <a:xfrm>
            <a:off x="1484764" y="1986926"/>
            <a:ext cx="5257793" cy="2057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" name="Google Shape;16;p24"/>
          <p:cNvCxnSpPr/>
          <p:nvPr/>
        </p:nvCxnSpPr>
        <p:spPr>
          <a:xfrm>
            <a:off x="1509005" y="4172084"/>
            <a:ext cx="0" cy="760288"/>
          </a:xfrm>
          <a:prstGeom prst="straightConnector1">
            <a:avLst/>
          </a:prstGeom>
          <a:noFill/>
          <a:ln cap="flat" cmpd="sng" w="19050">
            <a:solidFill>
              <a:srgbClr val="D844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lick icon to add picture" id="17" name="Google Shape;17;p24"/>
          <p:cNvSpPr txBox="1"/>
          <p:nvPr>
            <p:ph idx="1" type="body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/>
          <p:nvPr>
            <p:ph idx="2" type="pic"/>
          </p:nvPr>
        </p:nvSpPr>
        <p:spPr>
          <a:xfrm>
            <a:off x="6742557" y="821836"/>
            <a:ext cx="4405503" cy="5066346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4"/>
          <p:cNvSpPr/>
          <p:nvPr/>
        </p:nvSpPr>
        <p:spPr>
          <a:xfrm>
            <a:off x="7441324" y="5568778"/>
            <a:ext cx="829927" cy="949454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/>
        </p:nvSpPr>
        <p:spPr>
          <a:xfrm>
            <a:off x="0" y="2860787"/>
            <a:ext cx="2361029" cy="3676532"/>
          </a:xfrm>
          <a:custGeom>
            <a:rect b="b" l="l" r="r" t="t"/>
            <a:pathLst>
              <a:path extrusionOk="0" h="3676532" w="2361029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 flipH="1">
            <a:off x="1014233" y="5253270"/>
            <a:ext cx="1710765" cy="1593273"/>
          </a:xfrm>
          <a:custGeom>
            <a:rect b="b" l="l" r="r" t="t"/>
            <a:pathLst>
              <a:path extrusionOk="0" h="1593273" w="1710765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171" name="Google Shape;171;p33"/>
          <p:cNvSpPr txBox="1"/>
          <p:nvPr>
            <p:ph idx="1" type="body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2" type="body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73" name="Google Shape;173;p33"/>
          <p:cNvSpPr txBox="1"/>
          <p:nvPr>
            <p:ph idx="3" type="body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74" name="Google Shape;174;p33"/>
          <p:cNvSpPr txBox="1"/>
          <p:nvPr>
            <p:ph idx="4" type="body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5" type="body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6" type="body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3"/>
          <p:cNvSpPr/>
          <p:nvPr/>
        </p:nvSpPr>
        <p:spPr>
          <a:xfrm flipH="1">
            <a:off x="2631891" y="4699053"/>
            <a:ext cx="668814" cy="784693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502665" y="707105"/>
            <a:ext cx="3994173" cy="22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/>
          <p:nvPr>
            <p:ph idx="7" type="pic"/>
          </p:nvPr>
        </p:nvSpPr>
        <p:spPr>
          <a:xfrm>
            <a:off x="4734172" y="1141669"/>
            <a:ext cx="507778" cy="565882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33"/>
          <p:cNvSpPr/>
          <p:nvPr>
            <p:ph idx="8" type="pic"/>
          </p:nvPr>
        </p:nvSpPr>
        <p:spPr>
          <a:xfrm>
            <a:off x="4724705" y="3105650"/>
            <a:ext cx="536270" cy="565882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3"/>
          <p:cNvSpPr/>
          <p:nvPr>
            <p:ph idx="9" type="pic"/>
          </p:nvPr>
        </p:nvSpPr>
        <p:spPr>
          <a:xfrm>
            <a:off x="4714069" y="4716041"/>
            <a:ext cx="536270" cy="565882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3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/>
          <p:nvPr/>
        </p:nvSpPr>
        <p:spPr>
          <a:xfrm>
            <a:off x="410352" y="12435"/>
            <a:ext cx="1455521" cy="1019127"/>
          </a:xfrm>
          <a:custGeom>
            <a:rect b="b" l="l" r="r" t="t"/>
            <a:pathLst>
              <a:path extrusionOk="0" h="1019127" w="1455521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1579486" y="450004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solidFill>
            <a:srgbClr val="83A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/>
          <p:nvPr/>
        </p:nvSpPr>
        <p:spPr>
          <a:xfrm>
            <a:off x="412218" y="1136470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1580070" y="1812437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>
            <a:off x="3953772" y="4582171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solidFill>
            <a:srgbClr val="83A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>
            <a:off x="3955762" y="5952136"/>
            <a:ext cx="1455521" cy="932559"/>
          </a:xfrm>
          <a:custGeom>
            <a:rect b="b" l="l" r="r" t="t"/>
            <a:pathLst>
              <a:path extrusionOk="0" h="932559" w="145552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rgbClr val="D9E5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2783996" y="5245443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2767144" y="3880620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solidFill>
            <a:srgbClr val="334C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3702" y="448131"/>
            <a:ext cx="678871" cy="1266696"/>
          </a:xfrm>
          <a:custGeom>
            <a:rect b="b" l="l" r="r" t="t"/>
            <a:pathLst>
              <a:path extrusionOk="0" h="1266696" w="678871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1580353" y="3182793"/>
            <a:ext cx="1455521" cy="1266696"/>
          </a:xfrm>
          <a:prstGeom prst="hexagon">
            <a:avLst>
              <a:gd fmla="val 28413" name="adj"/>
              <a:gd fmla="val 115470" name="vf"/>
            </a:avLst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6334981" y="5962237"/>
            <a:ext cx="1455521" cy="901561"/>
          </a:xfrm>
          <a:custGeom>
            <a:rect b="b" l="l" r="r" t="t"/>
            <a:pathLst>
              <a:path extrusionOk="0" h="901561" w="145552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cap="flat" cmpd="sng" w="19050">
            <a:solidFill>
              <a:srgbClr val="9843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/>
          <p:nvPr>
            <p:ph idx="2" type="pic"/>
          </p:nvPr>
        </p:nvSpPr>
        <p:spPr>
          <a:xfrm>
            <a:off x="2754948" y="2502098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id="196" name="Google Shape;196;p34"/>
          <p:cNvSpPr/>
          <p:nvPr>
            <p:ph idx="3" type="pic"/>
          </p:nvPr>
        </p:nvSpPr>
        <p:spPr>
          <a:xfrm>
            <a:off x="391110" y="2493385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id="197" name="Google Shape;197;p34"/>
          <p:cNvSpPr/>
          <p:nvPr>
            <p:ph idx="4" type="pic"/>
          </p:nvPr>
        </p:nvSpPr>
        <p:spPr>
          <a:xfrm>
            <a:off x="5151412" y="5238680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id="198" name="Google Shape;198;p34"/>
          <p:cNvSpPr/>
          <p:nvPr>
            <p:ph idx="5" type="pic"/>
          </p:nvPr>
        </p:nvSpPr>
        <p:spPr>
          <a:xfrm>
            <a:off x="3948599" y="3194928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199" name="Google Shape;199;p34"/>
          <p:cNvSpPr txBox="1"/>
          <p:nvPr>
            <p:ph idx="1" type="body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4"/>
          <p:cNvSpPr txBox="1"/>
          <p:nvPr>
            <p:ph type="title"/>
          </p:nvPr>
        </p:nvSpPr>
        <p:spPr>
          <a:xfrm>
            <a:off x="6096000" y="1703538"/>
            <a:ext cx="505569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4"/>
          <p:cNvSpPr/>
          <p:nvPr/>
        </p:nvSpPr>
        <p:spPr>
          <a:xfrm>
            <a:off x="-6538" y="1815084"/>
            <a:ext cx="697438" cy="1266696"/>
          </a:xfrm>
          <a:custGeom>
            <a:rect b="b" l="l" r="r" t="t"/>
            <a:pathLst>
              <a:path extrusionOk="0" h="1266696" w="697438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cap="flat" cmpd="sng" w="19050">
            <a:solidFill>
              <a:srgbClr val="D5DFE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5"/>
          <p:cNvSpPr/>
          <p:nvPr/>
        </p:nvSpPr>
        <p:spPr>
          <a:xfrm rot="5400000">
            <a:off x="1308232" y="2004972"/>
            <a:ext cx="3593592" cy="2880360"/>
          </a:xfrm>
          <a:prstGeom prst="hexagon">
            <a:avLst>
              <a:gd fmla="val 31211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205" name="Google Shape;205;p35"/>
          <p:cNvSpPr txBox="1"/>
          <p:nvPr>
            <p:ph idx="1" type="body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 cap="none">
                <a:solidFill>
                  <a:schemeClr val="dk2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5"/>
          <p:cNvSpPr/>
          <p:nvPr>
            <p:ph idx="2" type="pic"/>
          </p:nvPr>
        </p:nvSpPr>
        <p:spPr>
          <a:xfrm>
            <a:off x="581710" y="555648"/>
            <a:ext cx="5045662" cy="5783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587829" y="507076"/>
            <a:ext cx="10515600" cy="1115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/>
          <p:nvPr>
            <p:ph idx="2" type="chart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6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design">
  <p:cSld name="Title and Content with design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7"/>
          <p:cNvSpPr/>
          <p:nvPr>
            <p:ph idx="2" type="tbl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37"/>
          <p:cNvSpPr/>
          <p:nvPr/>
        </p:nvSpPr>
        <p:spPr>
          <a:xfrm>
            <a:off x="10551278" y="4665388"/>
            <a:ext cx="603952" cy="681742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ADC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10524774" y="5146146"/>
            <a:ext cx="1667226" cy="1711855"/>
          </a:xfrm>
          <a:custGeom>
            <a:rect b="b" l="l" r="r" t="t"/>
            <a:pathLst>
              <a:path extrusionOk="0" h="1711855" w="1667226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10177285" y="5347130"/>
            <a:ext cx="748554" cy="856361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218" name="Google Shape;218;p37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">
  <p:cSld name="Quote 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6099079" y="1856195"/>
            <a:ext cx="4518122" cy="1688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b="0" sz="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8"/>
          <p:cNvSpPr/>
          <p:nvPr/>
        </p:nvSpPr>
        <p:spPr>
          <a:xfrm>
            <a:off x="3843559" y="722518"/>
            <a:ext cx="1244907" cy="1405252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ADC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8"/>
          <p:cNvSpPr/>
          <p:nvPr/>
        </p:nvSpPr>
        <p:spPr>
          <a:xfrm>
            <a:off x="1223929" y="1436914"/>
            <a:ext cx="2857005" cy="326977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8"/>
          <p:cNvSpPr/>
          <p:nvPr/>
        </p:nvSpPr>
        <p:spPr>
          <a:xfrm>
            <a:off x="758702" y="3457554"/>
            <a:ext cx="1208037" cy="138175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"/>
          <p:cNvSpPr/>
          <p:nvPr/>
        </p:nvSpPr>
        <p:spPr>
          <a:xfrm>
            <a:off x="2917915" y="4662164"/>
            <a:ext cx="663381" cy="758922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227" name="Google Shape;227;p38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8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/>
          <p:nvPr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9"/>
          <p:cNvSpPr/>
          <p:nvPr/>
        </p:nvSpPr>
        <p:spPr>
          <a:xfrm flipH="1">
            <a:off x="769290" y="491100"/>
            <a:ext cx="1886361" cy="2213189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9"/>
          <p:cNvSpPr/>
          <p:nvPr/>
        </p:nvSpPr>
        <p:spPr>
          <a:xfrm flipH="1">
            <a:off x="783145" y="4057904"/>
            <a:ext cx="1886359" cy="2213189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/>
          <p:nvPr/>
        </p:nvSpPr>
        <p:spPr>
          <a:xfrm flipH="1">
            <a:off x="0" y="3709992"/>
            <a:ext cx="1157948" cy="1502830"/>
          </a:xfrm>
          <a:custGeom>
            <a:rect b="b" l="l" r="r" t="t"/>
            <a:pathLst>
              <a:path extrusionOk="0" h="1502830" w="1157948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234" name="Google Shape;234;p39"/>
          <p:cNvSpPr txBox="1"/>
          <p:nvPr>
            <p:ph idx="1" type="body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9"/>
          <p:cNvSpPr txBox="1"/>
          <p:nvPr>
            <p:ph idx="2" type="body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9"/>
          <p:cNvSpPr/>
          <p:nvPr>
            <p:ph idx="3" type="pic"/>
          </p:nvPr>
        </p:nvSpPr>
        <p:spPr>
          <a:xfrm>
            <a:off x="1788170" y="2296125"/>
            <a:ext cx="1886360" cy="2144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39"/>
          <p:cNvSpPr txBox="1"/>
          <p:nvPr>
            <p:ph type="title"/>
          </p:nvPr>
        </p:nvSpPr>
        <p:spPr>
          <a:xfrm>
            <a:off x="4550704" y="1690878"/>
            <a:ext cx="65994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Click icon to add picture" id="238" name="Google Shape;238;p39"/>
          <p:cNvSpPr txBox="1"/>
          <p:nvPr>
            <p:ph idx="4" type="body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9"/>
          <p:cNvSpPr txBox="1"/>
          <p:nvPr>
            <p:ph idx="5" type="body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>
            <p:ph idx="2" type="pic"/>
          </p:nvPr>
        </p:nvSpPr>
        <p:spPr>
          <a:xfrm>
            <a:off x="7493157" y="529148"/>
            <a:ext cx="4248873" cy="473113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5"/>
          <p:cNvSpPr/>
          <p:nvPr/>
        </p:nvSpPr>
        <p:spPr>
          <a:xfrm flipH="1">
            <a:off x="7400972" y="4594440"/>
            <a:ext cx="1347680" cy="1581179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6521016" y="4772906"/>
            <a:ext cx="663381" cy="758922"/>
          </a:xfrm>
          <a:custGeom>
            <a:rect b="b" l="l" r="r" t="t"/>
            <a:pathLst>
              <a:path extrusionOk="0" h="5032188" w="4398682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25" name="Google Shape;25;p25"/>
          <p:cNvSpPr txBox="1"/>
          <p:nvPr>
            <p:ph type="title"/>
          </p:nvPr>
        </p:nvSpPr>
        <p:spPr>
          <a:xfrm>
            <a:off x="517427" y="2497488"/>
            <a:ext cx="982399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509574" y="2096892"/>
            <a:ext cx="51171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6"/>
          <p:cNvSpPr/>
          <p:nvPr>
            <p:ph idx="2" type="pic"/>
          </p:nvPr>
        </p:nvSpPr>
        <p:spPr>
          <a:xfrm>
            <a:off x="5745001" y="0"/>
            <a:ext cx="6446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 with Icons">
  <p:cSld name="5 Column with Ico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2121636" y="2070606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7"/>
          <p:cNvSpPr/>
          <p:nvPr/>
        </p:nvSpPr>
        <p:spPr>
          <a:xfrm>
            <a:off x="4174867" y="207344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/>
          <p:nvPr/>
        </p:nvSpPr>
        <p:spPr>
          <a:xfrm>
            <a:off x="6308379" y="206452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7"/>
          <p:cNvSpPr/>
          <p:nvPr/>
        </p:nvSpPr>
        <p:spPr>
          <a:xfrm>
            <a:off x="8407152" y="2068980"/>
            <a:ext cx="1583013" cy="184155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39" name="Google Shape;39;p27"/>
          <p:cNvSpPr txBox="1"/>
          <p:nvPr>
            <p:ph idx="1" type="body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41" name="Google Shape;41;p27"/>
          <p:cNvSpPr txBox="1"/>
          <p:nvPr>
            <p:ph idx="3" type="body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4" type="body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43" name="Google Shape;43;p27"/>
          <p:cNvSpPr txBox="1"/>
          <p:nvPr>
            <p:ph idx="5" type="body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6" type="body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45" name="Google Shape;45;p27"/>
          <p:cNvSpPr txBox="1"/>
          <p:nvPr>
            <p:ph idx="7" type="body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8" type="body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47" name="Google Shape;47;p27"/>
          <p:cNvSpPr txBox="1"/>
          <p:nvPr>
            <p:ph idx="9" type="body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3" type="body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/>
          <p:nvPr>
            <p:ph idx="14" type="pic"/>
          </p:nvPr>
        </p:nvSpPr>
        <p:spPr>
          <a:xfrm>
            <a:off x="983282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27"/>
          <p:cNvSpPr/>
          <p:nvPr>
            <p:ph idx="15" type="pic"/>
          </p:nvPr>
        </p:nvSpPr>
        <p:spPr>
          <a:xfrm>
            <a:off x="310934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27"/>
          <p:cNvSpPr/>
          <p:nvPr>
            <p:ph idx="16" type="pic"/>
          </p:nvPr>
        </p:nvSpPr>
        <p:spPr>
          <a:xfrm>
            <a:off x="5235410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" name="Google Shape;52;p27"/>
          <p:cNvSpPr/>
          <p:nvPr>
            <p:ph idx="17" type="pic"/>
          </p:nvPr>
        </p:nvSpPr>
        <p:spPr>
          <a:xfrm>
            <a:off x="7361474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27"/>
          <p:cNvSpPr/>
          <p:nvPr>
            <p:ph idx="18" type="pic"/>
          </p:nvPr>
        </p:nvSpPr>
        <p:spPr>
          <a:xfrm>
            <a:off x="948753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/>
          <p:nvPr/>
        </p:nvSpPr>
        <p:spPr>
          <a:xfrm>
            <a:off x="1295508" y="3039919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3670763" y="1677046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865676" y="3722308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7245668" y="3725411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8440729" y="1677046"/>
            <a:ext cx="2375255" cy="2734936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1274779" y="1667026"/>
            <a:ext cx="7152768" cy="2736950"/>
          </a:xfrm>
          <a:custGeom>
            <a:rect b="b" l="l" r="r" t="t"/>
            <a:pathLst>
              <a:path extrusionOk="0" h="2736950" w="7152768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cap="flat" cmpd="sng" w="381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8440979" y="1677475"/>
            <a:ext cx="2373549" cy="2062264"/>
          </a:xfrm>
          <a:custGeom>
            <a:rect b="b" l="l" r="r" t="t"/>
            <a:pathLst>
              <a:path extrusionOk="0" h="2062264" w="2373549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cap="flat" cmpd="sng" w="38100">
            <a:solidFill>
              <a:srgbClr val="44678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5" name="Google Shape;65;p28"/>
          <p:cNvSpPr/>
          <p:nvPr/>
        </p:nvSpPr>
        <p:spPr>
          <a:xfrm flipH="1">
            <a:off x="10715501" y="2243467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6" name="Google Shape;66;p28"/>
          <p:cNvSpPr/>
          <p:nvPr/>
        </p:nvSpPr>
        <p:spPr>
          <a:xfrm flipH="1">
            <a:off x="9534557" y="1571099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7" name="Google Shape;67;p28"/>
          <p:cNvSpPr/>
          <p:nvPr/>
        </p:nvSpPr>
        <p:spPr>
          <a:xfrm flipH="1">
            <a:off x="8328171" y="2258376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8" name="Google Shape;68;p28"/>
          <p:cNvSpPr/>
          <p:nvPr/>
        </p:nvSpPr>
        <p:spPr>
          <a:xfrm flipH="1">
            <a:off x="8333460" y="3610854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69" name="Google Shape;69;p28"/>
          <p:cNvSpPr/>
          <p:nvPr/>
        </p:nvSpPr>
        <p:spPr>
          <a:xfrm flipH="1">
            <a:off x="7146016" y="429086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0" name="Google Shape;70;p28"/>
          <p:cNvSpPr/>
          <p:nvPr/>
        </p:nvSpPr>
        <p:spPr>
          <a:xfrm flipH="1">
            <a:off x="5937847" y="361339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1" name="Google Shape;71;p28"/>
          <p:cNvSpPr/>
          <p:nvPr/>
        </p:nvSpPr>
        <p:spPr>
          <a:xfrm flipH="1">
            <a:off x="5951993" y="225130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2" name="Google Shape;72;p28"/>
          <p:cNvSpPr/>
          <p:nvPr/>
        </p:nvSpPr>
        <p:spPr>
          <a:xfrm flipH="1">
            <a:off x="4778156" y="1565771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3" name="Google Shape;73;p28"/>
          <p:cNvSpPr/>
          <p:nvPr/>
        </p:nvSpPr>
        <p:spPr>
          <a:xfrm flipH="1">
            <a:off x="3565843" y="2247823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4" name="Google Shape;74;p28"/>
          <p:cNvSpPr/>
          <p:nvPr/>
        </p:nvSpPr>
        <p:spPr>
          <a:xfrm flipH="1">
            <a:off x="3565952" y="361339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5" name="Google Shape;75;p28"/>
          <p:cNvSpPr/>
          <p:nvPr/>
        </p:nvSpPr>
        <p:spPr>
          <a:xfrm flipH="1">
            <a:off x="2386318" y="2962784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76" name="Google Shape;76;p28"/>
          <p:cNvSpPr/>
          <p:nvPr/>
        </p:nvSpPr>
        <p:spPr>
          <a:xfrm flipH="1">
            <a:off x="1190302" y="3612210"/>
            <a:ext cx="204312" cy="236468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descr="Click icon to add picture" id="77" name="Google Shape;77;p28"/>
          <p:cNvSpPr txBox="1"/>
          <p:nvPr>
            <p:ph idx="1" type="body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2" type="body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79" name="Google Shape;79;p28"/>
          <p:cNvSpPr txBox="1"/>
          <p:nvPr>
            <p:ph idx="3" type="body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4" type="body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81" name="Google Shape;81;p28"/>
          <p:cNvSpPr txBox="1"/>
          <p:nvPr>
            <p:ph idx="5" type="body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6" type="body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83" name="Google Shape;83;p28"/>
          <p:cNvSpPr txBox="1"/>
          <p:nvPr>
            <p:ph idx="7" type="body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8" type="body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85" name="Google Shape;85;p28"/>
          <p:cNvSpPr txBox="1"/>
          <p:nvPr>
            <p:ph idx="9" type="body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3" type="body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type="title"/>
          </p:nvPr>
        </p:nvSpPr>
        <p:spPr>
          <a:xfrm>
            <a:off x="578914" y="726705"/>
            <a:ext cx="10515600" cy="120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Team Members">
  <p:cSld name="4 Team Member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/>
          <p:nvPr>
            <p:ph idx="2" type="pic"/>
          </p:nvPr>
        </p:nvSpPr>
        <p:spPr>
          <a:xfrm>
            <a:off x="1114798" y="2560353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93" name="Google Shape;93;p29"/>
          <p:cNvSpPr txBox="1"/>
          <p:nvPr>
            <p:ph idx="1" type="body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3" type="body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9"/>
          <p:cNvSpPr/>
          <p:nvPr>
            <p:ph idx="4" type="pic"/>
          </p:nvPr>
        </p:nvSpPr>
        <p:spPr>
          <a:xfrm>
            <a:off x="3623536" y="1840730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96" name="Google Shape;96;p29"/>
          <p:cNvSpPr txBox="1"/>
          <p:nvPr>
            <p:ph idx="5" type="body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6" type="body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9"/>
          <p:cNvSpPr/>
          <p:nvPr>
            <p:ph idx="7" type="pic"/>
          </p:nvPr>
        </p:nvSpPr>
        <p:spPr>
          <a:xfrm>
            <a:off x="6113401" y="2560353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99" name="Google Shape;99;p29"/>
          <p:cNvSpPr txBox="1"/>
          <p:nvPr>
            <p:ph idx="8" type="body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9" type="body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9"/>
          <p:cNvSpPr/>
          <p:nvPr>
            <p:ph idx="13" type="pic"/>
          </p:nvPr>
        </p:nvSpPr>
        <p:spPr>
          <a:xfrm>
            <a:off x="8500328" y="1836331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sp>
      <p:sp>
        <p:nvSpPr>
          <p:cNvPr descr="Click icon to add picture" id="102" name="Google Shape;102;p29"/>
          <p:cNvSpPr txBox="1"/>
          <p:nvPr>
            <p:ph idx="14" type="body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5" type="body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512572" y="3435545"/>
            <a:ext cx="4253399" cy="1740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/>
          <p:nvPr/>
        </p:nvSpPr>
        <p:spPr>
          <a:xfrm>
            <a:off x="6282845" y="525294"/>
            <a:ext cx="1913128" cy="2140085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0"/>
          <p:cNvSpPr/>
          <p:nvPr/>
        </p:nvSpPr>
        <p:spPr>
          <a:xfrm>
            <a:off x="8375472" y="496110"/>
            <a:ext cx="1913128" cy="215954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0"/>
          <p:cNvSpPr/>
          <p:nvPr/>
        </p:nvSpPr>
        <p:spPr>
          <a:xfrm>
            <a:off x="7328126" y="2310315"/>
            <a:ext cx="1913128" cy="215954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0"/>
          <p:cNvSpPr/>
          <p:nvPr/>
        </p:nvSpPr>
        <p:spPr>
          <a:xfrm>
            <a:off x="8375472" y="4095335"/>
            <a:ext cx="1913128" cy="215954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0"/>
          <p:cNvSpPr/>
          <p:nvPr/>
        </p:nvSpPr>
        <p:spPr>
          <a:xfrm>
            <a:off x="9403474" y="2310314"/>
            <a:ext cx="1913128" cy="215954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lick icon to add picture" id="113" name="Google Shape;113;p30"/>
          <p:cNvSpPr txBox="1"/>
          <p:nvPr>
            <p:ph idx="1" type="body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14" name="Google Shape;114;p30"/>
          <p:cNvSpPr txBox="1"/>
          <p:nvPr>
            <p:ph idx="2" type="body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15" name="Google Shape;115;p30"/>
          <p:cNvSpPr txBox="1"/>
          <p:nvPr>
            <p:ph idx="3" type="body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16" name="Google Shape;116;p30"/>
          <p:cNvSpPr txBox="1"/>
          <p:nvPr>
            <p:ph idx="4" type="body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lick icon to add picture" id="117" name="Google Shape;117;p30"/>
          <p:cNvSpPr txBox="1"/>
          <p:nvPr>
            <p:ph idx="5" type="body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0"/>
          <p:cNvSpPr/>
          <p:nvPr/>
        </p:nvSpPr>
        <p:spPr>
          <a:xfrm>
            <a:off x="630971" y="606175"/>
            <a:ext cx="1913128" cy="2140085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/>
          <p:nvPr/>
        </p:nvSpPr>
        <p:spPr>
          <a:xfrm>
            <a:off x="10460480" y="505838"/>
            <a:ext cx="1731521" cy="2159541"/>
          </a:xfrm>
          <a:custGeom>
            <a:rect b="b" l="l" r="r" t="t"/>
            <a:pathLst>
              <a:path extrusionOk="0" h="2159541" w="173152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0"/>
          <p:cNvSpPr/>
          <p:nvPr/>
        </p:nvSpPr>
        <p:spPr>
          <a:xfrm>
            <a:off x="11498097" y="2436654"/>
            <a:ext cx="698022" cy="1868948"/>
          </a:xfrm>
          <a:custGeom>
            <a:rect b="b" l="l" r="r" t="t"/>
            <a:pathLst>
              <a:path extrusionOk="0" h="1868948" w="698022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0"/>
          <p:cNvSpPr/>
          <p:nvPr/>
        </p:nvSpPr>
        <p:spPr>
          <a:xfrm>
            <a:off x="10460480" y="4114794"/>
            <a:ext cx="1731521" cy="2159541"/>
          </a:xfrm>
          <a:custGeom>
            <a:rect b="b" l="l" r="r" t="t"/>
            <a:pathLst>
              <a:path extrusionOk="0" h="2159541" w="173152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0"/>
          <p:cNvSpPr/>
          <p:nvPr/>
        </p:nvSpPr>
        <p:spPr>
          <a:xfrm>
            <a:off x="5252937" y="2290859"/>
            <a:ext cx="1913128" cy="215954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0"/>
          <p:cNvSpPr/>
          <p:nvPr/>
        </p:nvSpPr>
        <p:spPr>
          <a:xfrm>
            <a:off x="6310033" y="4056424"/>
            <a:ext cx="1913128" cy="2159541"/>
          </a:xfrm>
          <a:custGeom>
            <a:rect b="b" l="l" r="r" t="t"/>
            <a:pathLst>
              <a:path extrusionOk="0" h="5032188" w="4387647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cap="flat" cmpd="sng" w="1905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0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eam Members">
  <p:cSld name="8 Team Member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509574" y="2367293"/>
            <a:ext cx="3909993" cy="362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/>
          <p:nvPr>
            <p:ph idx="2" type="pic"/>
          </p:nvPr>
        </p:nvSpPr>
        <p:spPr>
          <a:xfrm>
            <a:off x="426979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29" name="Google Shape;129;p31"/>
          <p:cNvSpPr txBox="1"/>
          <p:nvPr>
            <p:ph idx="1" type="body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3" type="body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/>
          <p:nvPr>
            <p:ph idx="4" type="pic"/>
          </p:nvPr>
        </p:nvSpPr>
        <p:spPr>
          <a:xfrm>
            <a:off x="805991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32" name="Google Shape;132;p31"/>
          <p:cNvSpPr txBox="1"/>
          <p:nvPr>
            <p:ph idx="5" type="body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6" type="body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1"/>
          <p:cNvSpPr/>
          <p:nvPr>
            <p:ph idx="7" type="pic"/>
          </p:nvPr>
        </p:nvSpPr>
        <p:spPr>
          <a:xfrm>
            <a:off x="4269796" y="2004222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35" name="Google Shape;135;p31"/>
          <p:cNvSpPr txBox="1"/>
          <p:nvPr>
            <p:ph idx="8" type="body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9" type="body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1"/>
          <p:cNvSpPr/>
          <p:nvPr>
            <p:ph idx="13" type="pic"/>
          </p:nvPr>
        </p:nvSpPr>
        <p:spPr>
          <a:xfrm>
            <a:off x="8059916" y="2004222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38" name="Google Shape;138;p31"/>
          <p:cNvSpPr txBox="1"/>
          <p:nvPr>
            <p:ph idx="14" type="body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5" type="body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31"/>
          <p:cNvSpPr/>
          <p:nvPr>
            <p:ph idx="16" type="pic"/>
          </p:nvPr>
        </p:nvSpPr>
        <p:spPr>
          <a:xfrm>
            <a:off x="426979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41" name="Google Shape;141;p31"/>
          <p:cNvSpPr txBox="1"/>
          <p:nvPr>
            <p:ph idx="17" type="body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8" type="body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1"/>
          <p:cNvSpPr/>
          <p:nvPr>
            <p:ph idx="19" type="pic"/>
          </p:nvPr>
        </p:nvSpPr>
        <p:spPr>
          <a:xfrm>
            <a:off x="805991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44" name="Google Shape;144;p31"/>
          <p:cNvSpPr txBox="1"/>
          <p:nvPr>
            <p:ph idx="20" type="body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21" type="body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1"/>
          <p:cNvSpPr/>
          <p:nvPr>
            <p:ph idx="22" type="pic"/>
          </p:nvPr>
        </p:nvSpPr>
        <p:spPr>
          <a:xfrm>
            <a:off x="4269796" y="5153614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47" name="Google Shape;147;p31"/>
          <p:cNvSpPr txBox="1"/>
          <p:nvPr>
            <p:ph idx="23" type="body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24" type="body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1"/>
          <p:cNvSpPr/>
          <p:nvPr>
            <p:ph idx="25" type="pic"/>
          </p:nvPr>
        </p:nvSpPr>
        <p:spPr>
          <a:xfrm>
            <a:off x="8059916" y="5153614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Click icon to add picture" id="150" name="Google Shape;150;p31"/>
          <p:cNvSpPr txBox="1"/>
          <p:nvPr>
            <p:ph idx="26" type="body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7" type="body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2" type="body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3" type="body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4" type="body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5" type="body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2pPr>
            <a:lvl3pPr indent="-2857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4pPr>
            <a:lvl5pPr indent="-279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6" type="body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7" type="body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8" type="body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9" type="body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3" type="body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  <a:defRPr b="1" i="0" sz="4400" u="none" cap="none" strike="noStrike">
                <a:solidFill>
                  <a:schemeClr val="lt1"/>
                </a:solidFill>
                <a:latin typeface="Mate"/>
                <a:ea typeface="Mate"/>
                <a:cs typeface="Mate"/>
                <a:sym typeface="Mat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7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Relationship Id="rId5" Type="http://schemas.openxmlformats.org/officeDocument/2006/relationships/image" Target="../media/image38.jpg"/><Relationship Id="rId6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/>
          <p:nvPr>
            <p:ph type="title"/>
          </p:nvPr>
        </p:nvSpPr>
        <p:spPr>
          <a:xfrm>
            <a:off x="1188928" y="1256023"/>
            <a:ext cx="5257793" cy="2967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>
                <a:latin typeface="Arial"/>
                <a:ea typeface="Arial"/>
                <a:cs typeface="Arial"/>
                <a:sym typeface="Arial"/>
              </a:rPr>
              <a:t>Career and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0" lang="en-US" sz="4000">
                <a:latin typeface="Arial"/>
                <a:ea typeface="Arial"/>
                <a:cs typeface="Arial"/>
                <a:sym typeface="Arial"/>
              </a:rPr>
              <a:t>esponsibility of A Requirement Engineer</a:t>
            </a:r>
            <a:endParaRPr sz="4000"/>
          </a:p>
        </p:txBody>
      </p:sp>
      <p:pic>
        <p:nvPicPr>
          <p:cNvPr id="247" name="Google Shape;24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522" r="6521" t="0"/>
          <a:stretch/>
        </p:blipFill>
        <p:spPr>
          <a:xfrm>
            <a:off x="6742557" y="821836"/>
            <a:ext cx="4405503" cy="5066346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4">
            <a:alphaModFix/>
          </a:blip>
          <a:srcRect b="2555" l="0" r="0" t="2555"/>
          <a:stretch/>
        </p:blipFill>
        <p:spPr>
          <a:xfrm>
            <a:off x="6284315" y="3984454"/>
            <a:ext cx="1570617" cy="1796820"/>
          </a:xfrm>
          <a:custGeom>
            <a:rect b="b" l="l" r="r" t="t"/>
            <a:pathLst>
              <a:path extrusionOk="0" h="5066346" w="4405503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9" name="Google Shape;249;p1"/>
          <p:cNvSpPr txBox="1"/>
          <p:nvPr/>
        </p:nvSpPr>
        <p:spPr>
          <a:xfrm>
            <a:off x="1543052" y="4495802"/>
            <a:ext cx="278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te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Mate"/>
                <a:ea typeface="Mate"/>
                <a:cs typeface="Mate"/>
                <a:sym typeface="Mate"/>
              </a:rPr>
              <a:t>Farjan Ahmmed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te"/>
              <a:buNone/>
            </a:pPr>
            <a:r>
              <a:rPr lang="en-US" sz="1800">
                <a:solidFill>
                  <a:schemeClr val="lt1"/>
                </a:solidFill>
                <a:latin typeface="Mate"/>
                <a:ea typeface="Mate"/>
                <a:cs typeface="Mate"/>
                <a:sym typeface="Mate"/>
              </a:rPr>
              <a:t>ID : 232-35-738</a:t>
            </a:r>
            <a:endParaRPr b="0" i="0" sz="1800" u="none" cap="none" strike="noStrike">
              <a:solidFill>
                <a:schemeClr val="lt1"/>
              </a:solidFill>
              <a:latin typeface="Mate"/>
              <a:ea typeface="Mate"/>
              <a:cs typeface="Mate"/>
              <a:sym typeface="Mate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1497330" y="4121813"/>
            <a:ext cx="45719" cy="13944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4">
            <a:alphaModFix/>
          </a:blip>
          <a:srcRect b="2555" l="0" r="0" t="2555"/>
          <a:stretch/>
        </p:blipFill>
        <p:spPr>
          <a:xfrm>
            <a:off x="7407436" y="5518072"/>
            <a:ext cx="905738" cy="1036184"/>
          </a:xfrm>
          <a:custGeom>
            <a:rect b="b" l="l" r="r" t="t"/>
            <a:pathLst>
              <a:path extrusionOk="0" h="5066346" w="4405503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"/>
          <p:cNvSpPr txBox="1"/>
          <p:nvPr>
            <p:ph type="title"/>
          </p:nvPr>
        </p:nvSpPr>
        <p:spPr>
          <a:xfrm>
            <a:off x="1188720" y="479668"/>
            <a:ext cx="9814560" cy="112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The Future of Requirement Engineering</a:t>
            </a:r>
            <a:br>
              <a:rPr lang="en-US"/>
            </a:br>
            <a:endParaRPr/>
          </a:p>
        </p:txBody>
      </p:sp>
      <p:pic>
        <p:nvPicPr>
          <p:cNvPr id="368" name="Google Shape;36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799" r="6798" t="0"/>
          <a:stretch/>
        </p:blipFill>
        <p:spPr>
          <a:xfrm>
            <a:off x="1965788" y="1904771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3"/>
          <p:cNvPicPr preferRelativeResize="0"/>
          <p:nvPr>
            <p:ph idx="7" type="pic"/>
          </p:nvPr>
        </p:nvPicPr>
        <p:blipFill rotWithShape="1">
          <a:blip r:embed="rId4">
            <a:alphaModFix/>
          </a:blip>
          <a:srcRect b="0" l="6799" r="6798" t="0"/>
          <a:stretch/>
        </p:blipFill>
        <p:spPr>
          <a:xfrm>
            <a:off x="1965788" y="3472538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3"/>
          <p:cNvPicPr preferRelativeResize="0"/>
          <p:nvPr>
            <p:ph idx="16" type="pic"/>
          </p:nvPr>
        </p:nvPicPr>
        <p:blipFill rotWithShape="1">
          <a:blip r:embed="rId5">
            <a:alphaModFix/>
          </a:blip>
          <a:srcRect b="0" l="6799" r="6798" t="0"/>
          <a:stretch/>
        </p:blipFill>
        <p:spPr>
          <a:xfrm>
            <a:off x="1965788" y="5040307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3"/>
          <p:cNvPicPr preferRelativeResize="0"/>
          <p:nvPr>
            <p:ph idx="22" type="pic"/>
          </p:nvPr>
        </p:nvPicPr>
        <p:blipFill rotWithShape="1">
          <a:blip r:embed="rId6">
            <a:alphaModFix/>
          </a:blip>
          <a:srcRect b="0" l="6799" r="6798" t="0"/>
          <a:stretch/>
        </p:blipFill>
        <p:spPr>
          <a:xfrm>
            <a:off x="6586328" y="1904771"/>
            <a:ext cx="1173264" cy="135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3"/>
          <p:cNvSpPr txBox="1"/>
          <p:nvPr>
            <p:ph idx="1" type="body"/>
          </p:nvPr>
        </p:nvSpPr>
        <p:spPr>
          <a:xfrm>
            <a:off x="3250926" y="2265151"/>
            <a:ext cx="2289842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AI and Automation Integration</a:t>
            </a:r>
            <a:endParaRPr/>
          </a:p>
        </p:txBody>
      </p:sp>
      <p:sp>
        <p:nvSpPr>
          <p:cNvPr id="373" name="Google Shape;373;p13"/>
          <p:cNvSpPr txBox="1"/>
          <p:nvPr>
            <p:ph idx="8" type="body"/>
          </p:nvPr>
        </p:nvSpPr>
        <p:spPr>
          <a:xfrm>
            <a:off x="3258442" y="3842789"/>
            <a:ext cx="2193021" cy="617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Data-Driven Decision Making</a:t>
            </a:r>
            <a:endParaRPr/>
          </a:p>
        </p:txBody>
      </p:sp>
      <p:sp>
        <p:nvSpPr>
          <p:cNvPr id="374" name="Google Shape;374;p13"/>
          <p:cNvSpPr txBox="1"/>
          <p:nvPr>
            <p:ph idx="17" type="body"/>
          </p:nvPr>
        </p:nvSpPr>
        <p:spPr>
          <a:xfrm>
            <a:off x="3250926" y="5257625"/>
            <a:ext cx="2098039" cy="923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Blockchain for Traceability and Security</a:t>
            </a:r>
            <a:endParaRPr/>
          </a:p>
        </p:txBody>
      </p:sp>
      <p:sp>
        <p:nvSpPr>
          <p:cNvPr id="375" name="Google Shape;375;p13"/>
          <p:cNvSpPr txBox="1"/>
          <p:nvPr>
            <p:ph idx="23" type="body"/>
          </p:nvPr>
        </p:nvSpPr>
        <p:spPr>
          <a:xfrm>
            <a:off x="7871466" y="235428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Agile and DevOps Evolution</a:t>
            </a:r>
            <a:endParaRPr/>
          </a:p>
        </p:txBody>
      </p:sp>
      <p:pic>
        <p:nvPicPr>
          <p:cNvPr id="376" name="Google Shape;376;p13"/>
          <p:cNvPicPr preferRelativeResize="0"/>
          <p:nvPr>
            <p:ph idx="13" type="pic"/>
          </p:nvPr>
        </p:nvPicPr>
        <p:blipFill rotWithShape="1">
          <a:blip r:embed="rId7">
            <a:alphaModFix/>
          </a:blip>
          <a:srcRect b="0" l="6799" r="6798" t="0"/>
          <a:stretch/>
        </p:blipFill>
        <p:spPr>
          <a:xfrm>
            <a:off x="6586328" y="3348751"/>
            <a:ext cx="1173264" cy="1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>
            <p:ph idx="19" type="pic"/>
          </p:nvPr>
        </p:nvPicPr>
        <p:blipFill rotWithShape="1">
          <a:blip r:embed="rId8">
            <a:alphaModFix/>
          </a:blip>
          <a:srcRect b="0" l="6799" r="6798" t="0"/>
          <a:stretch/>
        </p:blipFill>
        <p:spPr>
          <a:xfrm>
            <a:off x="6586328" y="4916520"/>
            <a:ext cx="1173264" cy="135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3"/>
          <p:cNvSpPr txBox="1"/>
          <p:nvPr>
            <p:ph idx="14" type="body"/>
          </p:nvPr>
        </p:nvSpPr>
        <p:spPr>
          <a:xfrm>
            <a:off x="7890258" y="3687696"/>
            <a:ext cx="2098039" cy="8390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Increased Focus on User Experience (UX)</a:t>
            </a:r>
            <a:endParaRPr/>
          </a:p>
        </p:txBody>
      </p:sp>
      <p:sp>
        <p:nvSpPr>
          <p:cNvPr id="379" name="Google Shape;379;p13"/>
          <p:cNvSpPr txBox="1"/>
          <p:nvPr>
            <p:ph idx="20" type="body"/>
          </p:nvPr>
        </p:nvSpPr>
        <p:spPr>
          <a:xfrm>
            <a:off x="7836301" y="5257625"/>
            <a:ext cx="2098039" cy="632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Real-time Collaboration Tools</a:t>
            </a:r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/>
          <p:nvPr>
            <p:ph idx="1" type="body"/>
          </p:nvPr>
        </p:nvSpPr>
        <p:spPr>
          <a:xfrm>
            <a:off x="1507136" y="3982861"/>
            <a:ext cx="1877575" cy="972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Incomplete or Unclear Requirements</a:t>
            </a:r>
            <a:endParaRPr/>
          </a:p>
        </p:txBody>
      </p:sp>
      <p:sp>
        <p:nvSpPr>
          <p:cNvPr id="387" name="Google Shape;387;p15"/>
          <p:cNvSpPr txBox="1"/>
          <p:nvPr>
            <p:ph idx="3" type="body"/>
          </p:nvPr>
        </p:nvSpPr>
        <p:spPr>
          <a:xfrm>
            <a:off x="3889942" y="2792523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Changing Requirements</a:t>
            </a:r>
            <a:endParaRPr/>
          </a:p>
        </p:txBody>
      </p:sp>
      <p:sp>
        <p:nvSpPr>
          <p:cNvPr id="388" name="Google Shape;388;p15"/>
          <p:cNvSpPr txBox="1"/>
          <p:nvPr>
            <p:ph idx="5" type="body"/>
          </p:nvPr>
        </p:nvSpPr>
        <p:spPr>
          <a:xfrm>
            <a:off x="5136892" y="4895801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Communication Issues</a:t>
            </a:r>
            <a:endParaRPr/>
          </a:p>
        </p:txBody>
      </p:sp>
      <p:sp>
        <p:nvSpPr>
          <p:cNvPr id="389" name="Google Shape;389;p15"/>
          <p:cNvSpPr txBox="1"/>
          <p:nvPr>
            <p:ph idx="7" type="body"/>
          </p:nvPr>
        </p:nvSpPr>
        <p:spPr>
          <a:xfrm>
            <a:off x="7501941" y="4652620"/>
            <a:ext cx="1877575" cy="972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Lack of Stakeholder Involvement</a:t>
            </a:r>
            <a:endParaRPr/>
          </a:p>
        </p:txBody>
      </p:sp>
      <p:sp>
        <p:nvSpPr>
          <p:cNvPr id="390" name="Google Shape;390;p15"/>
          <p:cNvSpPr txBox="1"/>
          <p:nvPr>
            <p:ph idx="9" type="body"/>
          </p:nvPr>
        </p:nvSpPr>
        <p:spPr>
          <a:xfrm>
            <a:off x="8663598" y="2425911"/>
            <a:ext cx="1877575" cy="12364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Lack of Documentation or Over-documentation</a:t>
            </a:r>
            <a:endParaRPr/>
          </a:p>
        </p:txBody>
      </p:sp>
      <p:sp>
        <p:nvSpPr>
          <p:cNvPr id="391" name="Google Shape;391;p15"/>
          <p:cNvSpPr txBox="1"/>
          <p:nvPr>
            <p:ph type="title"/>
          </p:nvPr>
        </p:nvSpPr>
        <p:spPr>
          <a:xfrm>
            <a:off x="838200" y="486609"/>
            <a:ext cx="10515600" cy="7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Challenges in Requirement Engineering</a:t>
            </a:r>
            <a:endParaRPr/>
          </a:p>
        </p:txBody>
      </p:sp>
      <p:sp>
        <p:nvSpPr>
          <p:cNvPr id="392" name="Google Shape;392;p15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 txBox="1"/>
          <p:nvPr>
            <p:ph idx="1" type="body"/>
          </p:nvPr>
        </p:nvSpPr>
        <p:spPr>
          <a:xfrm>
            <a:off x="838200" y="3135630"/>
            <a:ext cx="1865376" cy="225848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b="1" lang="en-US"/>
              <a:t>Opportunity for Collaboration</a:t>
            </a:r>
            <a:endParaRPr/>
          </a:p>
        </p:txBody>
      </p:sp>
      <p:sp>
        <p:nvSpPr>
          <p:cNvPr id="399" name="Google Shape;399;p16"/>
          <p:cNvSpPr txBox="1"/>
          <p:nvPr>
            <p:ph idx="2" type="body"/>
          </p:nvPr>
        </p:nvSpPr>
        <p:spPr>
          <a:xfrm>
            <a:off x="3000303" y="3136263"/>
            <a:ext cx="1867186" cy="226543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b="1" lang="en-US"/>
              <a:t>Opportunity for Agile Adaptation</a:t>
            </a:r>
            <a:endParaRPr/>
          </a:p>
        </p:txBody>
      </p:sp>
      <p:sp>
        <p:nvSpPr>
          <p:cNvPr id="400" name="Google Shape;400;p16"/>
          <p:cNvSpPr txBox="1"/>
          <p:nvPr>
            <p:ph idx="3" type="body"/>
          </p:nvPr>
        </p:nvSpPr>
        <p:spPr>
          <a:xfrm>
            <a:off x="5164216" y="3135630"/>
            <a:ext cx="1865376" cy="225848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b="1" lang="en-US"/>
              <a:t>Opportunity for Transparency</a:t>
            </a:r>
            <a:endParaRPr/>
          </a:p>
        </p:txBody>
      </p:sp>
      <p:sp>
        <p:nvSpPr>
          <p:cNvPr id="401" name="Google Shape;401;p16"/>
          <p:cNvSpPr txBox="1"/>
          <p:nvPr>
            <p:ph idx="4" type="body"/>
          </p:nvPr>
        </p:nvSpPr>
        <p:spPr>
          <a:xfrm>
            <a:off x="7326319" y="3135630"/>
            <a:ext cx="1865376" cy="225848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b="1" lang="en-US"/>
              <a:t>Opportunity for Engagement</a:t>
            </a:r>
            <a:endParaRPr/>
          </a:p>
        </p:txBody>
      </p:sp>
      <p:sp>
        <p:nvSpPr>
          <p:cNvPr id="402" name="Google Shape;402;p16"/>
          <p:cNvSpPr txBox="1"/>
          <p:nvPr>
            <p:ph idx="5" type="body"/>
          </p:nvPr>
        </p:nvSpPr>
        <p:spPr>
          <a:xfrm>
            <a:off x="9488424" y="3135630"/>
            <a:ext cx="1865376" cy="225848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b="1" lang="en-US"/>
              <a:t>Opportunity for Negotiation</a:t>
            </a:r>
            <a:endParaRPr/>
          </a:p>
        </p:txBody>
      </p:sp>
      <p:sp>
        <p:nvSpPr>
          <p:cNvPr id="403" name="Google Shape;403;p16"/>
          <p:cNvSpPr txBox="1"/>
          <p:nvPr>
            <p:ph idx="6" type="body"/>
          </p:nvPr>
        </p:nvSpPr>
        <p:spPr>
          <a:xfrm>
            <a:off x="838200" y="2067143"/>
            <a:ext cx="1865376" cy="106848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Incomplete or Unclear Requirements</a:t>
            </a:r>
            <a:endParaRPr/>
          </a:p>
        </p:txBody>
      </p:sp>
      <p:sp>
        <p:nvSpPr>
          <p:cNvPr id="404" name="Google Shape;404;p16"/>
          <p:cNvSpPr txBox="1"/>
          <p:nvPr>
            <p:ph idx="7" type="body"/>
          </p:nvPr>
        </p:nvSpPr>
        <p:spPr>
          <a:xfrm>
            <a:off x="3000756" y="2067143"/>
            <a:ext cx="1865376" cy="106848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Changing Requirements</a:t>
            </a:r>
            <a:endParaRPr/>
          </a:p>
        </p:txBody>
      </p:sp>
      <p:sp>
        <p:nvSpPr>
          <p:cNvPr id="405" name="Google Shape;405;p16"/>
          <p:cNvSpPr txBox="1"/>
          <p:nvPr>
            <p:ph idx="8" type="body"/>
          </p:nvPr>
        </p:nvSpPr>
        <p:spPr>
          <a:xfrm>
            <a:off x="5163312" y="2067143"/>
            <a:ext cx="1865376" cy="106848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Communication Issues</a:t>
            </a:r>
            <a:endParaRPr/>
          </a:p>
        </p:txBody>
      </p:sp>
      <p:sp>
        <p:nvSpPr>
          <p:cNvPr id="406" name="Google Shape;406;p16"/>
          <p:cNvSpPr txBox="1"/>
          <p:nvPr>
            <p:ph idx="9" type="body"/>
          </p:nvPr>
        </p:nvSpPr>
        <p:spPr>
          <a:xfrm>
            <a:off x="7325868" y="2067143"/>
            <a:ext cx="1865376" cy="106848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Lack of Stakeholder Involvement</a:t>
            </a:r>
            <a:endParaRPr/>
          </a:p>
        </p:txBody>
      </p:sp>
      <p:sp>
        <p:nvSpPr>
          <p:cNvPr id="407" name="Google Shape;407;p16"/>
          <p:cNvSpPr txBox="1"/>
          <p:nvPr>
            <p:ph idx="13" type="body"/>
          </p:nvPr>
        </p:nvSpPr>
        <p:spPr>
          <a:xfrm>
            <a:off x="9488424" y="2067143"/>
            <a:ext cx="1865376" cy="106848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Conflicting Requirements</a:t>
            </a:r>
            <a:endParaRPr/>
          </a:p>
        </p:txBody>
      </p:sp>
      <p:sp>
        <p:nvSpPr>
          <p:cNvPr id="408" name="Google Shape;408;p16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Turning Challenges into Opportunities</a:t>
            </a:r>
            <a:endParaRPr/>
          </a:p>
        </p:txBody>
      </p:sp>
      <p:pic>
        <p:nvPicPr>
          <p:cNvPr id="410" name="Google Shape;4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202" y="4076138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0209" y="4076138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3218" y="4068553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6227" y="4060968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59236" y="4053383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The Triumph of Effective Requirement Engineering</a:t>
            </a:r>
            <a:endParaRPr/>
          </a:p>
        </p:txBody>
      </p:sp>
      <p:pic>
        <p:nvPicPr>
          <p:cNvPr id="421" name="Google Shape;421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629" l="0" r="0" t="5630"/>
          <a:stretch/>
        </p:blipFill>
        <p:spPr>
          <a:xfrm>
            <a:off x="1114425" y="2794000"/>
            <a:ext cx="2368550" cy="2101850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422" name="Google Shape;422;p17"/>
          <p:cNvSpPr txBox="1"/>
          <p:nvPr>
            <p:ph idx="1" type="body"/>
          </p:nvPr>
        </p:nvSpPr>
        <p:spPr>
          <a:xfrm>
            <a:off x="1214003" y="541452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Clear Understanding of Objectives</a:t>
            </a:r>
            <a:endParaRPr/>
          </a:p>
        </p:txBody>
      </p:sp>
      <p:pic>
        <p:nvPicPr>
          <p:cNvPr id="423" name="Google Shape;423;p17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5600" l="0" r="0" t="5600"/>
          <a:stretch/>
        </p:blipFill>
        <p:spPr>
          <a:xfrm>
            <a:off x="3624263" y="2074863"/>
            <a:ext cx="2366962" cy="2101850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424" name="Google Shape;424;p17"/>
          <p:cNvSpPr txBox="1"/>
          <p:nvPr>
            <p:ph idx="5" type="body"/>
          </p:nvPr>
        </p:nvSpPr>
        <p:spPr>
          <a:xfrm>
            <a:off x="3720440" y="469607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User Satisfaction and Adoption</a:t>
            </a:r>
            <a:endParaRPr/>
          </a:p>
        </p:txBody>
      </p:sp>
      <p:pic>
        <p:nvPicPr>
          <p:cNvPr id="425" name="Google Shape;425;p17"/>
          <p:cNvPicPr preferRelativeResize="0"/>
          <p:nvPr>
            <p:ph idx="7" type="pic"/>
          </p:nvPr>
        </p:nvPicPr>
        <p:blipFill rotWithShape="1">
          <a:blip r:embed="rId5">
            <a:alphaModFix/>
          </a:blip>
          <a:srcRect b="5629" l="0" r="0" t="5630"/>
          <a:stretch/>
        </p:blipFill>
        <p:spPr>
          <a:xfrm>
            <a:off x="6113463" y="2794000"/>
            <a:ext cx="2368550" cy="2101850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426" name="Google Shape;426;p17"/>
          <p:cNvSpPr txBox="1"/>
          <p:nvPr>
            <p:ph idx="8" type="body"/>
          </p:nvPr>
        </p:nvSpPr>
        <p:spPr>
          <a:xfrm>
            <a:off x="6218710" y="541452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Reduced Rework and Costs</a:t>
            </a:r>
            <a:endParaRPr/>
          </a:p>
        </p:txBody>
      </p:sp>
      <p:pic>
        <p:nvPicPr>
          <p:cNvPr id="427" name="Google Shape;427;p17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5600" l="0" r="0" t="5600"/>
          <a:stretch/>
        </p:blipFill>
        <p:spPr>
          <a:xfrm>
            <a:off x="8501063" y="2070100"/>
            <a:ext cx="2366962" cy="2101850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428" name="Google Shape;428;p17"/>
          <p:cNvSpPr txBox="1"/>
          <p:nvPr>
            <p:ph idx="14" type="body"/>
          </p:nvPr>
        </p:nvSpPr>
        <p:spPr>
          <a:xfrm>
            <a:off x="8635340" y="469607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Alignment with Agile Methodologies</a:t>
            </a:r>
            <a:endParaRPr/>
          </a:p>
        </p:txBody>
      </p:sp>
      <p:sp>
        <p:nvSpPr>
          <p:cNvPr id="429" name="Google Shape;429;p17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/>
          <p:nvPr>
            <p:ph type="title"/>
          </p:nvPr>
        </p:nvSpPr>
        <p:spPr>
          <a:xfrm>
            <a:off x="1986576" y="352398"/>
            <a:ext cx="8218848" cy="127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Precision in Requirement Engineering</a:t>
            </a:r>
            <a:endParaRPr/>
          </a:p>
        </p:txBody>
      </p:sp>
      <p:sp>
        <p:nvSpPr>
          <p:cNvPr id="435" name="Google Shape;435;p19"/>
          <p:cNvSpPr txBox="1"/>
          <p:nvPr>
            <p:ph idx="17" type="body"/>
          </p:nvPr>
        </p:nvSpPr>
        <p:spPr>
          <a:xfrm>
            <a:off x="1373694" y="2174240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Clear and Unambiguous Language</a:t>
            </a:r>
            <a:endParaRPr/>
          </a:p>
        </p:txBody>
      </p:sp>
      <p:sp>
        <p:nvSpPr>
          <p:cNvPr id="436" name="Google Shape;436;p19"/>
          <p:cNvSpPr txBox="1"/>
          <p:nvPr/>
        </p:nvSpPr>
        <p:spPr>
          <a:xfrm>
            <a:off x="1373694" y="3602837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Specificity and Detail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 txBox="1"/>
          <p:nvPr/>
        </p:nvSpPr>
        <p:spPr>
          <a:xfrm>
            <a:off x="1331067" y="5031434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Quantifiable Metrics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 txBox="1"/>
          <p:nvPr/>
        </p:nvSpPr>
        <p:spPr>
          <a:xfrm>
            <a:off x="4874749" y="2174239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Avoiding Ambiguity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 txBox="1"/>
          <p:nvPr/>
        </p:nvSpPr>
        <p:spPr>
          <a:xfrm>
            <a:off x="4874749" y="3602837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Consistency Across Requirements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 txBox="1"/>
          <p:nvPr/>
        </p:nvSpPr>
        <p:spPr>
          <a:xfrm>
            <a:off x="4874749" y="5031433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Traceability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 txBox="1"/>
          <p:nvPr/>
        </p:nvSpPr>
        <p:spPr>
          <a:xfrm>
            <a:off x="8375804" y="2179291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Criteria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 txBox="1"/>
          <p:nvPr/>
        </p:nvSpPr>
        <p:spPr>
          <a:xfrm>
            <a:off x="8375804" y="3602837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Prioritization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9"/>
          <p:cNvSpPr txBox="1"/>
          <p:nvPr/>
        </p:nvSpPr>
        <p:spPr>
          <a:xfrm>
            <a:off x="8375804" y="5026383"/>
            <a:ext cx="2289842" cy="1133031"/>
          </a:xfrm>
          <a:prstGeom prst="rect">
            <a:avLst/>
          </a:prstGeom>
          <a:noFill/>
          <a:ln cap="flat" cmpd="sng" w="9525">
            <a:solidFill>
              <a:srgbClr val="4D8C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Validation and Verification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"/>
          <p:cNvSpPr txBox="1"/>
          <p:nvPr>
            <p:ph idx="6" type="body"/>
          </p:nvPr>
        </p:nvSpPr>
        <p:spPr>
          <a:xfrm>
            <a:off x="838200" y="225075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Clear Vision and Objectives</a:t>
            </a:r>
            <a:endParaRPr/>
          </a:p>
        </p:txBody>
      </p:sp>
      <p:sp>
        <p:nvSpPr>
          <p:cNvPr id="451" name="Google Shape;45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Balancing Creativity and Precision</a:t>
            </a:r>
            <a:endParaRPr/>
          </a:p>
        </p:txBody>
      </p:sp>
      <p:sp>
        <p:nvSpPr>
          <p:cNvPr id="452" name="Google Shape;452;p20"/>
          <p:cNvSpPr txBox="1"/>
          <p:nvPr>
            <p:ph idx="7" type="body"/>
          </p:nvPr>
        </p:nvSpPr>
        <p:spPr>
          <a:xfrm>
            <a:off x="3000756" y="225075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User-Centric Design Thinking</a:t>
            </a:r>
            <a:endParaRPr/>
          </a:p>
        </p:txBody>
      </p:sp>
      <p:sp>
        <p:nvSpPr>
          <p:cNvPr id="453" name="Google Shape;453;p20"/>
          <p:cNvSpPr txBox="1"/>
          <p:nvPr>
            <p:ph idx="8" type="body"/>
          </p:nvPr>
        </p:nvSpPr>
        <p:spPr>
          <a:xfrm>
            <a:off x="5163312" y="225075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Structured Requirement Elicitation</a:t>
            </a:r>
            <a:endParaRPr/>
          </a:p>
        </p:txBody>
      </p:sp>
      <p:sp>
        <p:nvSpPr>
          <p:cNvPr id="454" name="Google Shape;454;p20"/>
          <p:cNvSpPr txBox="1"/>
          <p:nvPr>
            <p:ph idx="9" type="body"/>
          </p:nvPr>
        </p:nvSpPr>
        <p:spPr>
          <a:xfrm>
            <a:off x="7325868" y="225075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Prototyping and Mockups</a:t>
            </a:r>
            <a:endParaRPr/>
          </a:p>
        </p:txBody>
      </p:sp>
      <p:sp>
        <p:nvSpPr>
          <p:cNvPr id="455" name="Google Shape;455;p20"/>
          <p:cNvSpPr txBox="1"/>
          <p:nvPr>
            <p:ph idx="13" type="body"/>
          </p:nvPr>
        </p:nvSpPr>
        <p:spPr>
          <a:xfrm>
            <a:off x="9488424" y="225075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Agile Methodologies</a:t>
            </a:r>
            <a:endParaRPr/>
          </a:p>
        </p:txBody>
      </p:sp>
      <p:sp>
        <p:nvSpPr>
          <p:cNvPr id="456" name="Google Shape;456;p20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 txBox="1"/>
          <p:nvPr/>
        </p:nvSpPr>
        <p:spPr>
          <a:xfrm>
            <a:off x="838200" y="409987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Cross-Functional Collaboration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 txBox="1"/>
          <p:nvPr/>
        </p:nvSpPr>
        <p:spPr>
          <a:xfrm>
            <a:off x="3000756" y="409987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Risk Management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/>
          <p:cNvSpPr txBox="1"/>
          <p:nvPr/>
        </p:nvSpPr>
        <p:spPr>
          <a:xfrm>
            <a:off x="5163312" y="409987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 Workshops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7325868" y="4099877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Iterative Feedback Loops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/>
          <p:cNvSpPr txBox="1"/>
          <p:nvPr/>
        </p:nvSpPr>
        <p:spPr>
          <a:xfrm>
            <a:off x="9488424" y="4147283"/>
            <a:ext cx="1865376" cy="133645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of Visual Models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"/>
          <p:cNvSpPr txBox="1"/>
          <p:nvPr>
            <p:ph type="title"/>
          </p:nvPr>
        </p:nvSpPr>
        <p:spPr>
          <a:xfrm>
            <a:off x="357530" y="257653"/>
            <a:ext cx="11516360" cy="115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Conductors of Project Success</a:t>
            </a:r>
            <a:endParaRPr/>
          </a:p>
        </p:txBody>
      </p:sp>
      <p:pic>
        <p:nvPicPr>
          <p:cNvPr descr="Internet with solid fill" id="468" name="Google Shape;468;p21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5134" r="5133" t="0"/>
          <a:stretch/>
        </p:blipFill>
        <p:spPr>
          <a:xfrm>
            <a:off x="5607932" y="1680149"/>
            <a:ext cx="507778" cy="565882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1"/>
          <p:cNvSpPr txBox="1"/>
          <p:nvPr>
            <p:ph idx="1" type="body"/>
          </p:nvPr>
        </p:nvSpPr>
        <p:spPr>
          <a:xfrm>
            <a:off x="6145369" y="1563716"/>
            <a:ext cx="5162709" cy="420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Interpreting Stakeholder Needs</a:t>
            </a:r>
            <a:endParaRPr/>
          </a:p>
        </p:txBody>
      </p:sp>
      <p:sp>
        <p:nvSpPr>
          <p:cNvPr id="470" name="Google Shape;470;p21"/>
          <p:cNvSpPr txBox="1"/>
          <p:nvPr>
            <p:ph idx="2" type="body"/>
          </p:nvPr>
        </p:nvSpPr>
        <p:spPr>
          <a:xfrm>
            <a:off x="6145368" y="2007549"/>
            <a:ext cx="5162709" cy="1506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en-US"/>
              <a:t>Conductor Role:</a:t>
            </a:r>
            <a:r>
              <a:rPr lang="en-US"/>
              <a:t> Requirement engineers interpret and translate stakeholder needs into clear and actionable requirements</a:t>
            </a:r>
            <a:endParaRPr/>
          </a:p>
        </p:txBody>
      </p:sp>
      <p:pic>
        <p:nvPicPr>
          <p:cNvPr descr="Handshake with solid fill" id="471" name="Google Shape;471;p21"/>
          <p:cNvPicPr preferRelativeResize="0"/>
          <p:nvPr>
            <p:ph idx="8" type="pic"/>
          </p:nvPr>
        </p:nvPicPr>
        <p:blipFill rotWithShape="1">
          <a:blip r:embed="rId4">
            <a:alphaModFix/>
          </a:blip>
          <a:srcRect b="0" l="2615" r="2616" t="0"/>
          <a:stretch/>
        </p:blipFill>
        <p:spPr>
          <a:xfrm>
            <a:off x="5598465" y="3430770"/>
            <a:ext cx="536270" cy="56588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1"/>
          <p:cNvSpPr txBox="1"/>
          <p:nvPr>
            <p:ph idx="3" type="body"/>
          </p:nvPr>
        </p:nvSpPr>
        <p:spPr>
          <a:xfrm>
            <a:off x="6145369" y="3309805"/>
            <a:ext cx="5162709" cy="4206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Creating Harmony Among Stakeholders</a:t>
            </a:r>
            <a:endParaRPr/>
          </a:p>
        </p:txBody>
      </p:sp>
      <p:sp>
        <p:nvSpPr>
          <p:cNvPr id="473" name="Google Shape;473;p21"/>
          <p:cNvSpPr txBox="1"/>
          <p:nvPr>
            <p:ph idx="5" type="body"/>
          </p:nvPr>
        </p:nvSpPr>
        <p:spPr>
          <a:xfrm>
            <a:off x="6145368" y="3744804"/>
            <a:ext cx="5162709" cy="1177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en-US"/>
              <a:t>Conductor Role:</a:t>
            </a:r>
            <a:r>
              <a:rPr lang="en-US"/>
              <a:t> Requirement engineers facilitate collaboration and consensus among stakeholders, resolving conflicts and ensuring that diverse perspectives are considered.</a:t>
            </a:r>
            <a:endParaRPr/>
          </a:p>
        </p:txBody>
      </p:sp>
      <p:pic>
        <p:nvPicPr>
          <p:cNvPr descr="Easel with solid fill" id="474" name="Google Shape;474;p21"/>
          <p:cNvPicPr preferRelativeResize="0"/>
          <p:nvPr>
            <p:ph idx="9" type="pic"/>
          </p:nvPr>
        </p:nvPicPr>
        <p:blipFill rotWithShape="1">
          <a:blip r:embed="rId5">
            <a:alphaModFix/>
          </a:blip>
          <a:srcRect b="0" l="2615" r="2616" t="0"/>
          <a:stretch/>
        </p:blipFill>
        <p:spPr>
          <a:xfrm>
            <a:off x="5587829" y="5254521"/>
            <a:ext cx="536270" cy="56588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1"/>
          <p:cNvSpPr txBox="1"/>
          <p:nvPr>
            <p:ph idx="4" type="body"/>
          </p:nvPr>
        </p:nvSpPr>
        <p:spPr>
          <a:xfrm>
            <a:off x="6145367" y="5135953"/>
            <a:ext cx="5162709" cy="421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Balancing Creativity and Precision</a:t>
            </a:r>
            <a:endParaRPr/>
          </a:p>
        </p:txBody>
      </p:sp>
      <p:sp>
        <p:nvSpPr>
          <p:cNvPr id="476" name="Google Shape;476;p21"/>
          <p:cNvSpPr txBox="1"/>
          <p:nvPr>
            <p:ph idx="6" type="body"/>
          </p:nvPr>
        </p:nvSpPr>
        <p:spPr>
          <a:xfrm>
            <a:off x="6145368" y="5580402"/>
            <a:ext cx="5162709" cy="163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en-US"/>
              <a:t>Conductor Role:</a:t>
            </a:r>
            <a:r>
              <a:rPr lang="en-US"/>
              <a:t> Requirement engineers strike a balance between fostering creative solutions and maintaining precision.</a:t>
            </a:r>
            <a:endParaRPr/>
          </a:p>
        </p:txBody>
      </p:sp>
      <p:sp>
        <p:nvSpPr>
          <p:cNvPr id="477" name="Google Shape;477;p21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922" y="1926222"/>
            <a:ext cx="4084318" cy="4084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"/>
          <p:cNvSpPr txBox="1"/>
          <p:nvPr>
            <p:ph type="title"/>
          </p:nvPr>
        </p:nvSpPr>
        <p:spPr>
          <a:xfrm>
            <a:off x="6312478" y="2905875"/>
            <a:ext cx="505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ate"/>
              <a:buNone/>
            </a:pPr>
            <a:r>
              <a:rPr lang="en-US" sz="7200"/>
              <a:t>Thank you</a:t>
            </a:r>
            <a:endParaRPr/>
          </a:p>
        </p:txBody>
      </p:sp>
      <p:pic>
        <p:nvPicPr>
          <p:cNvPr id="485" name="Google Shape;485;p2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30" y="2493385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486" name="Google Shape;486;p2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4948" y="2493386"/>
            <a:ext cx="1465840" cy="1289393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7160" y="3194928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51412" y="5248566"/>
            <a:ext cx="1465840" cy="1289394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 txBox="1"/>
          <p:nvPr>
            <p:ph type="title"/>
          </p:nvPr>
        </p:nvSpPr>
        <p:spPr>
          <a:xfrm>
            <a:off x="6916962" y="2247363"/>
            <a:ext cx="51171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58" name="Google Shape;258;p3"/>
          <p:cNvSpPr txBox="1"/>
          <p:nvPr>
            <p:ph idx="1" type="body"/>
          </p:nvPr>
        </p:nvSpPr>
        <p:spPr>
          <a:xfrm>
            <a:off x="6916962" y="3586017"/>
            <a:ext cx="4260180" cy="12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A Requirement Engineer defines and organizes project needs for successful development.</a:t>
            </a:r>
            <a:endParaRPr/>
          </a:p>
        </p:txBody>
      </p:sp>
      <p:sp>
        <p:nvSpPr>
          <p:cNvPr id="259" name="Google Shape;259;p3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76" y="740780"/>
            <a:ext cx="6420568" cy="642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Importance of Required Engineering</a:t>
            </a:r>
            <a:endParaRPr/>
          </a:p>
        </p:txBody>
      </p:sp>
      <p:pic>
        <p:nvPicPr>
          <p:cNvPr id="267" name="Google Shape;267;p4"/>
          <p:cNvPicPr preferRelativeResize="0"/>
          <p:nvPr>
            <p:ph idx="14" type="pic"/>
          </p:nvPr>
        </p:nvPicPr>
        <p:blipFill rotWithShape="1">
          <a:blip r:embed="rId3">
            <a:alphaModFix/>
          </a:blip>
          <a:srcRect b="0" l="5986" r="5987" t="0"/>
          <a:stretch/>
        </p:blipFill>
        <p:spPr>
          <a:xfrm>
            <a:off x="983282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68" name="Google Shape;268;p4"/>
          <p:cNvSpPr txBox="1"/>
          <p:nvPr>
            <p:ph idx="1" type="body"/>
          </p:nvPr>
        </p:nvSpPr>
        <p:spPr>
          <a:xfrm>
            <a:off x="821770" y="4416565"/>
            <a:ext cx="1877575" cy="96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Understanding Stakeholder Needs</a:t>
            </a:r>
            <a:endParaRPr/>
          </a:p>
        </p:txBody>
      </p:sp>
      <p:pic>
        <p:nvPicPr>
          <p:cNvPr id="269" name="Google Shape;269;p4"/>
          <p:cNvPicPr preferRelativeResize="0"/>
          <p:nvPr>
            <p:ph idx="15" type="pic"/>
          </p:nvPr>
        </p:nvPicPr>
        <p:blipFill rotWithShape="1">
          <a:blip r:embed="rId4">
            <a:alphaModFix/>
          </a:blip>
          <a:srcRect b="0" l="5986" r="5987" t="0"/>
          <a:stretch/>
        </p:blipFill>
        <p:spPr>
          <a:xfrm>
            <a:off x="310934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0" name="Google Shape;270;p4"/>
          <p:cNvSpPr txBox="1"/>
          <p:nvPr>
            <p:ph idx="3" type="body"/>
          </p:nvPr>
        </p:nvSpPr>
        <p:spPr>
          <a:xfrm>
            <a:off x="2970203" y="4416565"/>
            <a:ext cx="1718410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Minimizing Risks</a:t>
            </a:r>
            <a:endParaRPr/>
          </a:p>
        </p:txBody>
      </p:sp>
      <p:pic>
        <p:nvPicPr>
          <p:cNvPr id="271" name="Google Shape;271;p4"/>
          <p:cNvPicPr preferRelativeResize="0"/>
          <p:nvPr>
            <p:ph idx="16" type="pic"/>
          </p:nvPr>
        </p:nvPicPr>
        <p:blipFill rotWithShape="1">
          <a:blip r:embed="rId5">
            <a:alphaModFix/>
          </a:blip>
          <a:srcRect b="0" l="5986" r="5987" t="0"/>
          <a:stretch/>
        </p:blipFill>
        <p:spPr>
          <a:xfrm>
            <a:off x="5235410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2" name="Google Shape;272;p4"/>
          <p:cNvSpPr txBox="1"/>
          <p:nvPr>
            <p:ph idx="5" type="body"/>
          </p:nvPr>
        </p:nvSpPr>
        <p:spPr>
          <a:xfrm>
            <a:off x="5073900" y="4416575"/>
            <a:ext cx="19296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Enhanced Communication</a:t>
            </a:r>
            <a:endParaRPr/>
          </a:p>
        </p:txBody>
      </p:sp>
      <p:pic>
        <p:nvPicPr>
          <p:cNvPr id="273" name="Google Shape;273;p4"/>
          <p:cNvPicPr preferRelativeResize="0"/>
          <p:nvPr>
            <p:ph idx="17" type="pic"/>
          </p:nvPr>
        </p:nvPicPr>
        <p:blipFill rotWithShape="1">
          <a:blip r:embed="rId6">
            <a:alphaModFix/>
          </a:blip>
          <a:srcRect b="0" l="5986" r="5987" t="0"/>
          <a:stretch/>
        </p:blipFill>
        <p:spPr>
          <a:xfrm>
            <a:off x="7361474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4" name="Google Shape;274;p4"/>
          <p:cNvSpPr txBox="1"/>
          <p:nvPr>
            <p:ph idx="7" type="body"/>
          </p:nvPr>
        </p:nvSpPr>
        <p:spPr>
          <a:xfrm>
            <a:off x="7336757" y="4416565"/>
            <a:ext cx="1723024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Improved Project Planning</a:t>
            </a:r>
            <a:endParaRPr/>
          </a:p>
        </p:txBody>
      </p:sp>
      <p:pic>
        <p:nvPicPr>
          <p:cNvPr id="275" name="Google Shape;275;p4"/>
          <p:cNvPicPr preferRelativeResize="0"/>
          <p:nvPr>
            <p:ph idx="18" type="pic"/>
          </p:nvPr>
        </p:nvPicPr>
        <p:blipFill rotWithShape="1">
          <a:blip r:embed="rId7">
            <a:alphaModFix/>
          </a:blip>
          <a:srcRect b="0" l="5986" r="5987" t="0"/>
          <a:stretch/>
        </p:blipFill>
        <p:spPr>
          <a:xfrm>
            <a:off x="9487536" y="2073439"/>
            <a:ext cx="1621032" cy="18415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6" name="Google Shape;276;p4"/>
          <p:cNvSpPr txBox="1"/>
          <p:nvPr>
            <p:ph idx="9" type="body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Quality Assurance</a:t>
            </a:r>
            <a:endParaRPr/>
          </a:p>
        </p:txBody>
      </p:sp>
      <p:sp>
        <p:nvSpPr>
          <p:cNvPr id="277" name="Google Shape;277;p4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>
            <p:ph type="title"/>
          </p:nvPr>
        </p:nvSpPr>
        <p:spPr>
          <a:xfrm>
            <a:off x="2189634" y="356781"/>
            <a:ext cx="7812732" cy="737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Role of A Requirement Engineer</a:t>
            </a:r>
            <a:endParaRPr/>
          </a:p>
        </p:txBody>
      </p:sp>
      <p:sp>
        <p:nvSpPr>
          <p:cNvPr id="284" name="Google Shape;284;p5"/>
          <p:cNvSpPr txBox="1"/>
          <p:nvPr>
            <p:ph idx="1" type="body"/>
          </p:nvPr>
        </p:nvSpPr>
        <p:spPr>
          <a:xfrm>
            <a:off x="1622884" y="4000305"/>
            <a:ext cx="1675902" cy="868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Elicit and gather requirements</a:t>
            </a:r>
            <a:endParaRPr/>
          </a:p>
        </p:txBody>
      </p:sp>
      <p:sp>
        <p:nvSpPr>
          <p:cNvPr id="285" name="Google Shape;285;p5"/>
          <p:cNvSpPr txBox="1"/>
          <p:nvPr>
            <p:ph idx="3" type="body"/>
          </p:nvPr>
        </p:nvSpPr>
        <p:spPr>
          <a:xfrm>
            <a:off x="3998901" y="2608900"/>
            <a:ext cx="1754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Analyze and prioritize requirements</a:t>
            </a:r>
            <a:endParaRPr/>
          </a:p>
        </p:txBody>
      </p:sp>
      <p:sp>
        <p:nvSpPr>
          <p:cNvPr id="286" name="Google Shape;286;p5"/>
          <p:cNvSpPr txBox="1"/>
          <p:nvPr>
            <p:ph idx="5" type="body"/>
          </p:nvPr>
        </p:nvSpPr>
        <p:spPr>
          <a:xfrm>
            <a:off x="5258100" y="4760775"/>
            <a:ext cx="16758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Manage changes to requirements</a:t>
            </a:r>
            <a:endParaRPr/>
          </a:p>
        </p:txBody>
      </p:sp>
      <p:sp>
        <p:nvSpPr>
          <p:cNvPr id="287" name="Google Shape;287;p5"/>
          <p:cNvSpPr txBox="1"/>
          <p:nvPr>
            <p:ph idx="7" type="body"/>
          </p:nvPr>
        </p:nvSpPr>
        <p:spPr>
          <a:xfrm>
            <a:off x="7478792" y="4530479"/>
            <a:ext cx="1877575" cy="1178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Validate and verify implemented solutions</a:t>
            </a:r>
            <a:endParaRPr/>
          </a:p>
        </p:txBody>
      </p:sp>
      <p:sp>
        <p:nvSpPr>
          <p:cNvPr id="288" name="Google Shape;288;p5"/>
          <p:cNvSpPr txBox="1"/>
          <p:nvPr>
            <p:ph idx="9" type="body"/>
          </p:nvPr>
        </p:nvSpPr>
        <p:spPr>
          <a:xfrm>
            <a:off x="8662627" y="2804050"/>
            <a:ext cx="18777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Document and communicate</a:t>
            </a:r>
            <a:endParaRPr/>
          </a:p>
        </p:txBody>
      </p:sp>
      <p:sp>
        <p:nvSpPr>
          <p:cNvPr id="289" name="Google Shape;289;p5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"/>
          <p:cNvSpPr txBox="1"/>
          <p:nvPr>
            <p:ph type="title"/>
          </p:nvPr>
        </p:nvSpPr>
        <p:spPr>
          <a:xfrm>
            <a:off x="517427" y="480950"/>
            <a:ext cx="57106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Skills for Requirement Engineering</a:t>
            </a:r>
            <a:endParaRPr/>
          </a:p>
        </p:txBody>
      </p:sp>
      <p:sp>
        <p:nvSpPr>
          <p:cNvPr id="296" name="Google Shape;296;p7"/>
          <p:cNvSpPr txBox="1"/>
          <p:nvPr>
            <p:ph idx="1" type="body"/>
          </p:nvPr>
        </p:nvSpPr>
        <p:spPr>
          <a:xfrm>
            <a:off x="517427" y="2541400"/>
            <a:ext cx="4959822" cy="3551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Analytical Skills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Communication Skills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Problem-Solving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Documentation Skills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Technical Proficiency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Interpersonal Skills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Adaptability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Negotiation Skills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✔"/>
            </a:pPr>
            <a:r>
              <a:rPr b="1" lang="en-US"/>
              <a:t>Attention to Detail</a:t>
            </a:r>
            <a:endParaRPr/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3">
            <a:alphaModFix/>
          </a:blip>
          <a:srcRect b="2555" l="0" r="0" t="2555"/>
          <a:stretch/>
        </p:blipFill>
        <p:spPr>
          <a:xfrm>
            <a:off x="6504265" y="3029080"/>
            <a:ext cx="1570617" cy="1796820"/>
          </a:xfrm>
          <a:custGeom>
            <a:rect b="b" l="l" r="r" t="t"/>
            <a:pathLst>
              <a:path extrusionOk="0" h="5066346" w="4405503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8" name="Google Shape;298;p7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5097" r="5097" t="0"/>
          <a:stretch/>
        </p:blipFill>
        <p:spPr>
          <a:xfrm>
            <a:off x="7493157" y="529148"/>
            <a:ext cx="4248873" cy="473113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/>
          <p:nvPr>
            <p:ph type="title"/>
          </p:nvPr>
        </p:nvSpPr>
        <p:spPr>
          <a:xfrm>
            <a:off x="3069857" y="195898"/>
            <a:ext cx="62977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Methods and Techniques</a:t>
            </a:r>
            <a:endParaRPr/>
          </a:p>
        </p:txBody>
      </p:sp>
      <p:pic>
        <p:nvPicPr>
          <p:cNvPr id="306" name="Google Shape;306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902" y="2560353"/>
            <a:ext cx="2260926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07" name="Google Shape;307;p8"/>
          <p:cNvSpPr txBox="1"/>
          <p:nvPr>
            <p:ph idx="1" type="body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0" i="0" lang="en-US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Elicitation</a:t>
            </a:r>
            <a:endParaRPr/>
          </a:p>
        </p:txBody>
      </p:sp>
      <p:pic>
        <p:nvPicPr>
          <p:cNvPr id="308" name="Google Shape;308;p8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5978" y="1840730"/>
            <a:ext cx="2260926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09" name="Google Shape;309;p8"/>
          <p:cNvSpPr txBox="1"/>
          <p:nvPr>
            <p:ph idx="5" type="body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0" i="0" lang="en-US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Documentation</a:t>
            </a:r>
            <a:endParaRPr/>
          </a:p>
        </p:txBody>
      </p:sp>
      <p:pic>
        <p:nvPicPr>
          <p:cNvPr id="310" name="Google Shape;310;p8"/>
          <p:cNvPicPr preferRelativeResize="0"/>
          <p:nvPr>
            <p:ph idx="7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2091" y="2560353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11" name="Google Shape;311;p8"/>
          <p:cNvSpPr txBox="1"/>
          <p:nvPr>
            <p:ph idx="8" type="body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0" i="0" lang="en-US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Validation</a:t>
            </a:r>
            <a:endParaRPr/>
          </a:p>
        </p:txBody>
      </p:sp>
      <p:pic>
        <p:nvPicPr>
          <p:cNvPr id="312" name="Google Shape;312;p8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33270" y="1836331"/>
            <a:ext cx="2368061" cy="2102177"/>
          </a:xfrm>
          <a:prstGeom prst="hexagon">
            <a:avLst>
              <a:gd fmla="val 28349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13" name="Google Shape;313;p8"/>
          <p:cNvSpPr txBox="1"/>
          <p:nvPr>
            <p:ph idx="14" type="body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b="0" i="0" lang="en-US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Maintenance</a:t>
            </a:r>
            <a:endParaRPr/>
          </a:p>
        </p:txBody>
      </p:sp>
      <p:sp>
        <p:nvSpPr>
          <p:cNvPr id="314" name="Google Shape;314;p8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 txBox="1"/>
          <p:nvPr>
            <p:ph type="title"/>
          </p:nvPr>
        </p:nvSpPr>
        <p:spPr>
          <a:xfrm>
            <a:off x="431292" y="3768402"/>
            <a:ext cx="3764788" cy="1725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Creativity in Requirement Engineering</a:t>
            </a:r>
            <a:endParaRPr/>
          </a:p>
        </p:txBody>
      </p:sp>
      <p:sp>
        <p:nvSpPr>
          <p:cNvPr id="321" name="Google Shape;321;p9"/>
          <p:cNvSpPr txBox="1"/>
          <p:nvPr>
            <p:ph idx="1" type="body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Definition</a:t>
            </a:r>
            <a:endParaRPr/>
          </a:p>
        </p:txBody>
      </p:sp>
      <p:sp>
        <p:nvSpPr>
          <p:cNvPr id="322" name="Google Shape;322;p9"/>
          <p:cNvSpPr txBox="1"/>
          <p:nvPr>
            <p:ph idx="2" type="body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Identification of Delighters</a:t>
            </a:r>
            <a:endParaRPr/>
          </a:p>
        </p:txBody>
      </p:sp>
      <p:sp>
        <p:nvSpPr>
          <p:cNvPr id="323" name="Google Shape;323;p9"/>
          <p:cNvSpPr txBox="1"/>
          <p:nvPr>
            <p:ph idx="3" type="body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Problem Solving and Adaptability</a:t>
            </a:r>
            <a:endParaRPr/>
          </a:p>
        </p:txBody>
      </p:sp>
      <p:sp>
        <p:nvSpPr>
          <p:cNvPr id="324" name="Google Shape;324;p9"/>
          <p:cNvSpPr txBox="1"/>
          <p:nvPr>
            <p:ph idx="4" type="body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Stakeholder Collaboration</a:t>
            </a:r>
            <a:endParaRPr/>
          </a:p>
        </p:txBody>
      </p:sp>
      <p:sp>
        <p:nvSpPr>
          <p:cNvPr id="325" name="Google Shape;325;p9"/>
          <p:cNvSpPr txBox="1"/>
          <p:nvPr>
            <p:ph idx="5" type="body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Evaluation Criteria</a:t>
            </a:r>
            <a:endParaRPr/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110" y="976655"/>
            <a:ext cx="1355090" cy="135509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 txBox="1"/>
          <p:nvPr>
            <p:ph idx="12" type="sldNum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>
            <p:ph type="title"/>
          </p:nvPr>
        </p:nvSpPr>
        <p:spPr>
          <a:xfrm>
            <a:off x="679954" y="3704749"/>
            <a:ext cx="3725498" cy="2282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Requirement Engineering in Digital Age</a:t>
            </a:r>
            <a:br>
              <a:rPr lang="en-US"/>
            </a:br>
            <a:endParaRPr/>
          </a:p>
        </p:txBody>
      </p:sp>
      <p:sp>
        <p:nvSpPr>
          <p:cNvPr id="334" name="Google Shape;334;p11"/>
          <p:cNvSpPr txBox="1"/>
          <p:nvPr>
            <p:ph idx="1" type="body"/>
          </p:nvPr>
        </p:nvSpPr>
        <p:spPr>
          <a:xfrm>
            <a:off x="5550690" y="563155"/>
            <a:ext cx="2289842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Agility and Flexibility</a:t>
            </a:r>
            <a:endParaRPr/>
          </a:p>
        </p:txBody>
      </p:sp>
      <p:sp>
        <p:nvSpPr>
          <p:cNvPr id="335" name="Google Shape;335;p11"/>
          <p:cNvSpPr txBox="1"/>
          <p:nvPr>
            <p:ph idx="8" type="body"/>
          </p:nvPr>
        </p:nvSpPr>
        <p:spPr>
          <a:xfrm>
            <a:off x="5550690" y="2145811"/>
            <a:ext cx="2193021" cy="617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User-Centric Focus</a:t>
            </a:r>
            <a:endParaRPr/>
          </a:p>
        </p:txBody>
      </p:sp>
      <p:sp>
        <p:nvSpPr>
          <p:cNvPr id="336" name="Google Shape;336;p11"/>
          <p:cNvSpPr txBox="1"/>
          <p:nvPr>
            <p:ph idx="17" type="body"/>
          </p:nvPr>
        </p:nvSpPr>
        <p:spPr>
          <a:xfrm>
            <a:off x="5550690" y="381615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Continuous Feedback Loops</a:t>
            </a:r>
            <a:endParaRPr/>
          </a:p>
        </p:txBody>
      </p:sp>
      <p:sp>
        <p:nvSpPr>
          <p:cNvPr id="337" name="Google Shape;337;p11"/>
          <p:cNvSpPr txBox="1"/>
          <p:nvPr>
            <p:ph idx="23" type="body"/>
          </p:nvPr>
        </p:nvSpPr>
        <p:spPr>
          <a:xfrm>
            <a:off x="5550690" y="541008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Data-driven Decision Making</a:t>
            </a:r>
            <a:endParaRPr/>
          </a:p>
        </p:txBody>
      </p:sp>
      <p:sp>
        <p:nvSpPr>
          <p:cNvPr id="338" name="Google Shape;338;p11"/>
          <p:cNvSpPr txBox="1"/>
          <p:nvPr>
            <p:ph idx="5" type="body"/>
          </p:nvPr>
        </p:nvSpPr>
        <p:spPr>
          <a:xfrm>
            <a:off x="9208289" y="754427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Cloud Computing and Scalability</a:t>
            </a:r>
            <a:endParaRPr/>
          </a:p>
        </p:txBody>
      </p:sp>
      <p:sp>
        <p:nvSpPr>
          <p:cNvPr id="339" name="Google Shape;339;p11"/>
          <p:cNvSpPr txBox="1"/>
          <p:nvPr>
            <p:ph idx="14" type="body"/>
          </p:nvPr>
        </p:nvSpPr>
        <p:spPr>
          <a:xfrm>
            <a:off x="9208290" y="2143963"/>
            <a:ext cx="2098039" cy="701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Security and Compliance</a:t>
            </a:r>
            <a:endParaRPr/>
          </a:p>
        </p:txBody>
      </p:sp>
      <p:sp>
        <p:nvSpPr>
          <p:cNvPr id="340" name="Google Shape;340;p11"/>
          <p:cNvSpPr txBox="1"/>
          <p:nvPr>
            <p:ph idx="20" type="body"/>
          </p:nvPr>
        </p:nvSpPr>
        <p:spPr>
          <a:xfrm>
            <a:off x="9208289" y="3887276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Cross-functional Collaboration</a:t>
            </a:r>
            <a:endParaRPr/>
          </a:p>
        </p:txBody>
      </p:sp>
      <p:sp>
        <p:nvSpPr>
          <p:cNvPr id="341" name="Google Shape;341;p11"/>
          <p:cNvSpPr txBox="1"/>
          <p:nvPr>
            <p:ph idx="26" type="body"/>
          </p:nvPr>
        </p:nvSpPr>
        <p:spPr>
          <a:xfrm>
            <a:off x="9212012" y="548120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Automation and DevOps</a:t>
            </a:r>
            <a:endParaRPr/>
          </a:p>
        </p:txBody>
      </p:sp>
      <p:sp>
        <p:nvSpPr>
          <p:cNvPr id="342" name="Google Shape;342;p11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671" y="394774"/>
            <a:ext cx="3626354" cy="362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te"/>
              <a:buNone/>
            </a:pPr>
            <a:r>
              <a:rPr lang="en-US"/>
              <a:t>Driving Digital Transformation</a:t>
            </a:r>
            <a:endParaRPr/>
          </a:p>
        </p:txBody>
      </p:sp>
      <p:sp>
        <p:nvSpPr>
          <p:cNvPr id="350" name="Google Shape;350;p12"/>
          <p:cNvSpPr txBox="1"/>
          <p:nvPr>
            <p:ph idx="6" type="body"/>
          </p:nvPr>
        </p:nvSpPr>
        <p:spPr>
          <a:xfrm>
            <a:off x="838200" y="2067143"/>
            <a:ext cx="1865376" cy="104181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Understanding Business Objectives</a:t>
            </a:r>
            <a:endParaRPr/>
          </a:p>
        </p:txBody>
      </p:sp>
      <p:sp>
        <p:nvSpPr>
          <p:cNvPr id="351" name="Google Shape;351;p12"/>
          <p:cNvSpPr txBox="1"/>
          <p:nvPr>
            <p:ph idx="1" type="body"/>
          </p:nvPr>
        </p:nvSpPr>
        <p:spPr>
          <a:xfrm>
            <a:off x="838200" y="3108960"/>
            <a:ext cx="1865376" cy="228515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Aligning requirements with digital solutions can effectively contribute to the business strategy.</a:t>
            </a:r>
            <a:endParaRPr/>
          </a:p>
        </p:txBody>
      </p:sp>
      <p:sp>
        <p:nvSpPr>
          <p:cNvPr id="352" name="Google Shape;352;p12"/>
          <p:cNvSpPr txBox="1"/>
          <p:nvPr>
            <p:ph idx="7" type="body"/>
          </p:nvPr>
        </p:nvSpPr>
        <p:spPr>
          <a:xfrm>
            <a:off x="3000756" y="2067143"/>
            <a:ext cx="1865376" cy="104181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User-Centric Design</a:t>
            </a:r>
            <a:endParaRPr/>
          </a:p>
        </p:txBody>
      </p:sp>
      <p:sp>
        <p:nvSpPr>
          <p:cNvPr id="353" name="Google Shape;353;p12"/>
          <p:cNvSpPr txBox="1"/>
          <p:nvPr>
            <p:ph idx="2" type="body"/>
          </p:nvPr>
        </p:nvSpPr>
        <p:spPr>
          <a:xfrm>
            <a:off x="3000303" y="3109511"/>
            <a:ext cx="1867186" cy="229219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Capturing and prioritizing user needs, ensuring that digital solutions are intuitive, user-friendly</a:t>
            </a:r>
            <a:endParaRPr/>
          </a:p>
        </p:txBody>
      </p:sp>
      <p:sp>
        <p:nvSpPr>
          <p:cNvPr id="354" name="Google Shape;354;p12"/>
          <p:cNvSpPr txBox="1"/>
          <p:nvPr>
            <p:ph idx="8" type="body"/>
          </p:nvPr>
        </p:nvSpPr>
        <p:spPr>
          <a:xfrm>
            <a:off x="5163312" y="2067143"/>
            <a:ext cx="1865376" cy="104181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Agile Methodologies for Flexibility</a:t>
            </a:r>
            <a:endParaRPr/>
          </a:p>
        </p:txBody>
      </p:sp>
      <p:sp>
        <p:nvSpPr>
          <p:cNvPr id="355" name="Google Shape;355;p12"/>
          <p:cNvSpPr txBox="1"/>
          <p:nvPr>
            <p:ph idx="3" type="body"/>
          </p:nvPr>
        </p:nvSpPr>
        <p:spPr>
          <a:xfrm>
            <a:off x="5164216" y="3108960"/>
            <a:ext cx="1865376" cy="228515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Organizations to respond quickly to market dynamics and evolving customer requirements.</a:t>
            </a:r>
            <a:endParaRPr/>
          </a:p>
        </p:txBody>
      </p:sp>
      <p:sp>
        <p:nvSpPr>
          <p:cNvPr id="356" name="Google Shape;356;p12"/>
          <p:cNvSpPr txBox="1"/>
          <p:nvPr>
            <p:ph idx="9" type="body"/>
          </p:nvPr>
        </p:nvSpPr>
        <p:spPr>
          <a:xfrm>
            <a:off x="7325868" y="2067143"/>
            <a:ext cx="1865376" cy="104181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Integration of Data and Analytics</a:t>
            </a:r>
            <a:endParaRPr/>
          </a:p>
        </p:txBody>
      </p:sp>
      <p:sp>
        <p:nvSpPr>
          <p:cNvPr id="357" name="Google Shape;357;p12"/>
          <p:cNvSpPr txBox="1"/>
          <p:nvPr>
            <p:ph idx="4" type="body"/>
          </p:nvPr>
        </p:nvSpPr>
        <p:spPr>
          <a:xfrm>
            <a:off x="7326319" y="3108960"/>
            <a:ext cx="1865376" cy="228515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Defining data requirements and analytics capabilities</a:t>
            </a:r>
            <a:endParaRPr/>
          </a:p>
        </p:txBody>
      </p:sp>
      <p:sp>
        <p:nvSpPr>
          <p:cNvPr id="358" name="Google Shape;358;p12"/>
          <p:cNvSpPr txBox="1"/>
          <p:nvPr>
            <p:ph idx="13" type="body"/>
          </p:nvPr>
        </p:nvSpPr>
        <p:spPr>
          <a:xfrm>
            <a:off x="9488424" y="2067143"/>
            <a:ext cx="1865376" cy="104181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/>
              <a:t>Scalability and Future-Proofing</a:t>
            </a:r>
            <a:endParaRPr/>
          </a:p>
        </p:txBody>
      </p:sp>
      <p:sp>
        <p:nvSpPr>
          <p:cNvPr id="359" name="Google Shape;359;p12"/>
          <p:cNvSpPr txBox="1"/>
          <p:nvPr>
            <p:ph idx="5" type="body"/>
          </p:nvPr>
        </p:nvSpPr>
        <p:spPr>
          <a:xfrm>
            <a:off x="9495616" y="3108960"/>
            <a:ext cx="1865376" cy="228515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19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/>
              <a:t>Scalability requirements to accommodate future growth</a:t>
            </a:r>
            <a:endParaRPr/>
          </a:p>
        </p:txBody>
      </p:sp>
      <p:sp>
        <p:nvSpPr>
          <p:cNvPr id="360" name="Google Shape;360;p12"/>
          <p:cNvSpPr txBox="1"/>
          <p:nvPr/>
        </p:nvSpPr>
        <p:spPr>
          <a:xfrm>
            <a:off x="11194169" y="6215665"/>
            <a:ext cx="45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845392" y="2066624"/>
            <a:ext cx="10515600" cy="1041785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2024-03-04T16:38:54Z</dcterms:created>
  <dc:creator>Shejan Ahmmed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